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6" r:id="rId3"/>
    <p:sldId id="262" r:id="rId4"/>
    <p:sldId id="263" r:id="rId5"/>
    <p:sldId id="264" r:id="rId6"/>
    <p:sldId id="267" r:id="rId7"/>
    <p:sldId id="269" r:id="rId8"/>
    <p:sldId id="270" r:id="rId9"/>
    <p:sldId id="271" r:id="rId10"/>
    <p:sldId id="272" r:id="rId11"/>
    <p:sldId id="268" r:id="rId1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B8627-DA17-48BB-B7E1-5A459449A372}" type="datetimeFigureOut">
              <a:rPr lang="pt-PT" smtClean="0"/>
              <a:pPr/>
              <a:t>26-05-2010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714D6-68C6-460C-8E6C-C1414AA4C79C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28596" y="1285860"/>
            <a:ext cx="4572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>
                <a:solidFill>
                  <a:schemeClr val="bg1"/>
                </a:solidFill>
              </a:rPr>
              <a:t>Elaborado por :</a:t>
            </a:r>
          </a:p>
          <a:p>
            <a:r>
              <a:rPr lang="pt-PT" sz="3600" dirty="0" smtClean="0">
                <a:solidFill>
                  <a:schemeClr val="bg1"/>
                </a:solidFill>
              </a:rPr>
              <a:t>	</a:t>
            </a:r>
            <a:r>
              <a:rPr lang="pt-PT" sz="3600" dirty="0" smtClean="0">
                <a:solidFill>
                  <a:schemeClr val="bg1"/>
                </a:solidFill>
              </a:rPr>
              <a:t>Emanuel Pinto.</a:t>
            </a:r>
          </a:p>
          <a:p>
            <a:r>
              <a:rPr lang="pt-PT" sz="3600" dirty="0" smtClean="0">
                <a:solidFill>
                  <a:schemeClr val="bg1"/>
                </a:solidFill>
              </a:rPr>
              <a:t>	</a:t>
            </a:r>
            <a:r>
              <a:rPr lang="pt-PT" sz="3600" dirty="0" smtClean="0">
                <a:solidFill>
                  <a:schemeClr val="bg1"/>
                </a:solidFill>
              </a:rPr>
              <a:t>Paulo Carreira.</a:t>
            </a:r>
            <a:endParaRPr lang="pt-PT" sz="3600" dirty="0">
              <a:solidFill>
                <a:schemeClr val="bg1"/>
              </a:solidFill>
            </a:endParaRPr>
          </a:p>
        </p:txBody>
      </p:sp>
      <p:pic>
        <p:nvPicPr>
          <p:cNvPr id="3" name="Imagem 2" descr="IMG_13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84611" y="2857496"/>
            <a:ext cx="4473669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 idx="4294967295"/>
          </p:nvPr>
        </p:nvSpPr>
        <p:spPr>
          <a:xfrm>
            <a:off x="428596" y="2357430"/>
            <a:ext cx="8143932" cy="2714644"/>
          </a:xfrm>
        </p:spPr>
        <p:txBody>
          <a:bodyPr>
            <a:normAutofit fontScale="90000"/>
          </a:bodyPr>
          <a:lstStyle/>
          <a:p>
            <a:r>
              <a:rPr lang="pt-PT" sz="600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Teletrabalho</a:t>
            </a:r>
            <a:br>
              <a:rPr lang="pt-PT" sz="600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r>
              <a:rPr lang="pt-PT" sz="600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ou</a:t>
            </a:r>
            <a:br>
              <a:rPr lang="pt-PT" sz="600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r>
              <a:rPr lang="pt-PT" sz="6000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Trabalho à Distancia</a:t>
            </a:r>
            <a:r>
              <a:rPr lang="pt-PT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/>
            </a:r>
            <a:br>
              <a:rPr lang="pt-PT" dirty="0" smtClean="0">
                <a:ln w="1143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</a:b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357158" y="1214422"/>
            <a:ext cx="7872442" cy="4911741"/>
          </a:xfrm>
        </p:spPr>
        <p:txBody>
          <a:bodyPr/>
          <a:lstStyle/>
          <a:p>
            <a:pPr algn="just"/>
            <a:endParaRPr lang="pt-PT" dirty="0"/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Designa-se por um trabalho que é realizado à distância utilizando equipamentos que permitem que o trabalho seja efectuado noutro local diferente de onde a pessoa que o está a realizar.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357158" y="1142984"/>
            <a:ext cx="7872442" cy="4983179"/>
          </a:xfrm>
        </p:spPr>
        <p:txBody>
          <a:bodyPr>
            <a:normAutofit/>
          </a:bodyPr>
          <a:lstStyle/>
          <a:p>
            <a:pPr algn="just"/>
            <a:endParaRPr lang="pt-PT" dirty="0" smtClean="0">
              <a:solidFill>
                <a:schemeClr val="bg1"/>
              </a:solidFill>
              <a:latin typeface="Century" pitchFamily="18" charset="0"/>
            </a:endParaRP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Cada dia que passa há mais pessoas a trabalhar em casa, derivado às novas tecnologias que permitem que esse mesmo trabalho seja feito em part-time ou full-time podendo dessa forma gerir o seu tempo.</a:t>
            </a:r>
          </a:p>
          <a:p>
            <a:pPr algn="just"/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1214446"/>
          </a:xfrm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Vantagens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500034" y="2285992"/>
            <a:ext cx="8229600" cy="3697295"/>
          </a:xfrm>
        </p:spPr>
        <p:txBody>
          <a:bodyPr>
            <a:normAutofit/>
          </a:bodyPr>
          <a:lstStyle/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Maior autonomia; </a:t>
            </a: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Possibilidade de estabelecer e controlar um ritmo de trabalho próprio; </a:t>
            </a: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Redução de despesas de transportes e alimentação; </a:t>
            </a:r>
          </a:p>
          <a:p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785786" y="2214554"/>
            <a:ext cx="7443814" cy="3911609"/>
          </a:xfrm>
        </p:spPr>
        <p:txBody>
          <a:bodyPr/>
          <a:lstStyle/>
          <a:p>
            <a:pPr algn="just"/>
            <a:endParaRPr lang="pt-PT" dirty="0" smtClean="0">
              <a:solidFill>
                <a:schemeClr val="bg1"/>
              </a:solidFill>
              <a:latin typeface="Century" pitchFamily="18" charset="0"/>
            </a:endParaRP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Diminuição do stress; </a:t>
            </a: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Escolha do horário de trabalho; </a:t>
            </a:r>
          </a:p>
          <a:p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000100" y="1214423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 smtClean="0">
                <a:solidFill>
                  <a:schemeClr val="bg1"/>
                </a:solidFill>
              </a:rPr>
              <a:t>Vantagens (cont…)</a:t>
            </a:r>
            <a:endParaRPr lang="pt-PT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8"/>
          </a:xfrm>
        </p:spPr>
        <p:txBody>
          <a:bodyPr/>
          <a:lstStyle/>
          <a:p>
            <a:r>
              <a:rPr lang="pt-PT" dirty="0" smtClean="0">
                <a:solidFill>
                  <a:schemeClr val="bg1"/>
                </a:solidFill>
              </a:rPr>
              <a:t>Desvantagens</a:t>
            </a:r>
            <a:endParaRPr lang="pt-PT" dirty="0">
              <a:solidFill>
                <a:schemeClr val="bg1"/>
              </a:solidFill>
            </a:endParaRP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Isolamento social;</a:t>
            </a: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Isolamento profissional;</a:t>
            </a: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Possível ausência de contrato de trabalho;</a:t>
            </a: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Origem de problemas familiares;</a:t>
            </a:r>
          </a:p>
          <a:p>
            <a:pPr>
              <a:buNone/>
            </a:pPr>
            <a:endParaRPr lang="pt-PT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642910" y="1928802"/>
            <a:ext cx="7586690" cy="4286280"/>
          </a:xfrm>
        </p:spPr>
        <p:txBody>
          <a:bodyPr>
            <a:normAutofit/>
          </a:bodyPr>
          <a:lstStyle/>
          <a:p>
            <a:pPr algn="just"/>
            <a:endParaRPr lang="pt-PT" sz="3500" dirty="0" smtClean="0">
              <a:solidFill>
                <a:schemeClr val="bg1"/>
              </a:solidFill>
              <a:latin typeface="Century" pitchFamily="18" charset="0"/>
            </a:endParaRPr>
          </a:p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Derivado à publicidade enganosa, que se encontra na internet a divulgar anúncios como este: “quem quer trabalhar em casa! Ganhe 1000€ a 5000€…”. </a:t>
            </a:r>
          </a:p>
          <a:p>
            <a:pPr algn="just"/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42976" y="1071546"/>
            <a:ext cx="6429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400" dirty="0" smtClean="0">
                <a:solidFill>
                  <a:schemeClr val="bg1"/>
                </a:solidFill>
              </a:rPr>
              <a:t>Desvantagens(cont..)</a:t>
            </a:r>
            <a:endParaRPr lang="pt-PT" sz="4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/>
          <p:cNvSpPr>
            <a:spLocks noGrp="1"/>
          </p:cNvSpPr>
          <p:nvPr>
            <p:ph idx="4294967295"/>
          </p:nvPr>
        </p:nvSpPr>
        <p:spPr>
          <a:xfrm>
            <a:off x="571472" y="2071678"/>
            <a:ext cx="7658128" cy="4054485"/>
          </a:xfrm>
        </p:spPr>
        <p:txBody>
          <a:bodyPr/>
          <a:lstStyle/>
          <a:p>
            <a:pPr algn="just"/>
            <a:r>
              <a:rPr lang="pt-PT" sz="3600" dirty="0" smtClean="0">
                <a:solidFill>
                  <a:schemeClr val="bg1"/>
                </a:solidFill>
                <a:latin typeface="Century" pitchFamily="18" charset="0"/>
              </a:rPr>
              <a:t>Os burlões utilizam a Internet, entre outros meios de comunicação, para aliciar pessoas a aderirem a esquemas de auto-emprego, que acabam por lhes custar monetariamente em vez de lhes dar um rendimento. </a:t>
            </a:r>
          </a:p>
          <a:p>
            <a:pPr algn="just"/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1857356" y="928670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4400" dirty="0" smtClean="0">
                <a:solidFill>
                  <a:schemeClr val="bg1"/>
                </a:solidFill>
              </a:rPr>
              <a:t>Desvantagens(cont</a:t>
            </a:r>
            <a:r>
              <a:rPr lang="pt-PT" sz="4400" dirty="0" smtClean="0">
                <a:solidFill>
                  <a:schemeClr val="bg1"/>
                </a:solidFill>
              </a:rPr>
              <a:t>..)</a:t>
            </a:r>
            <a:endParaRPr lang="pt-PT" sz="4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197</Words>
  <Application>Microsoft Office PowerPoint</Application>
  <PresentationFormat>Apresentação no Ecrã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11</vt:i4>
      </vt:variant>
    </vt:vector>
  </HeadingPairs>
  <TitlesOfParts>
    <vt:vector size="12" baseType="lpstr">
      <vt:lpstr>Tema do Office</vt:lpstr>
      <vt:lpstr>Diapositivo 1</vt:lpstr>
      <vt:lpstr>Teletrabalho ou Trabalho à Distancia </vt:lpstr>
      <vt:lpstr>Diapositivo 3</vt:lpstr>
      <vt:lpstr>Diapositivo 4</vt:lpstr>
      <vt:lpstr>Vantagens</vt:lpstr>
      <vt:lpstr>Diapositivo 6</vt:lpstr>
      <vt:lpstr>Desvantagens</vt:lpstr>
      <vt:lpstr>Diapositivo 8</vt:lpstr>
      <vt:lpstr>Diapositivo 9</vt:lpstr>
      <vt:lpstr>Diapositivo 10</vt:lpstr>
      <vt:lpstr>Diapositivo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Sónia</dc:creator>
  <cp:lastModifiedBy>Pinto</cp:lastModifiedBy>
  <cp:revision>66</cp:revision>
  <dcterms:created xsi:type="dcterms:W3CDTF">2010-03-15T14:25:41Z</dcterms:created>
  <dcterms:modified xsi:type="dcterms:W3CDTF">2010-05-26T11:18:36Z</dcterms:modified>
</cp:coreProperties>
</file>